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RE-OF-HIGH-RISK-NEWBORN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RE-OF-HIGH-RISK-NEWBORN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E-OF-HIGH-RISK-NEWBORN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RE-OF-HIGH-RISK-NEWBORN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E-OF-HIGH-RISK-NEWBORN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E-OF-HIGH-RISK-NEWBORN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RE-OF-HIGH-RISK-NEWBORN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RE-OF-HIGH-RISK-NEWBORN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RE-OF-HIGH-RISK-NEWBORN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RE-OF-HIGH-RISK-NEWBORN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RE-OF-HIGH-RISK-NEWBORN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RE-OF-HIGH-RISK-NEWBORN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RE-OF-HIGH-RISK-NEWBORN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RE-OF-HIGH-RISK-NEWBORN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RE-OF-HIGH-RISK-NEWBORN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RE-OF-HIGH-RISK-NEWBORN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RE-OF-HIGH-RISK-NEWBORN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RE-OF-HIGH-RISK-NEWBORN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RE-OF-HIGH-RISK-NEWBORN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RE-OF-HIGH-RISK-NEWBORN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RE-OF-HIGH-RISK-NEWBORN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RE-OF-HIGH-RISK-NEWBORN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RE-OF-HIGH-RISK-NEWBORN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RE-OF-HIGH-RISK-NEWBORN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RE-OF-HIGH-RISK-NEWBORN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RE-OF-HIGH-RISK-NEWBORN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RE-OF-HIGH-RISK-NEWBORN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RE-OF-HIGH-RISK-NEWBORN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RE-OF-HIGH-RISK-NEWBORN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RE-OF-HIGH-RISK-NEWBORN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ARE-OF-HIGH-RISK-NEWBORN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RE-OF-HIGH-RISK-NEWBORN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RE-OF-HIGH-RISK-NEWBORN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RE-OF-HIGH-RISK-NEWBORN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RE-OF-HIGH-RISK-NEWBORN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RE-OF-HIGH-RISK-NEWBORN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RE-OF-HIGH-RISK-NEWBORN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RE-OF-HIGH-RISK-NEWBORN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2025-02-21T00:59:04Z</dcterms:modified>
  <cp:category/>
</cp:coreProperties>
</file>